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0FAFE-D1DD-4D3C-9182-5FE2855488EB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9BA40-688E-4C86-B92A-ADA07969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79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49522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9749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7E26-7E0C-4361-A8E6-761C5A232D2F}" type="datetime1">
              <a:rPr lang="fr-FR" smtClean="0"/>
              <a:t>28/03/2023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A99D-CA89-4823-9947-A41E771CD354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764546" y="4461831"/>
            <a:ext cx="662908" cy="221094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5397421" y="710215"/>
            <a:ext cx="1397157" cy="6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5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2325950"/>
            <a:ext cx="6172200" cy="3535100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8126-CF99-4617-9B02-7EB58FC28020}" type="datetime1">
              <a:rPr lang="fr-FR" smtClean="0"/>
              <a:t>28/03/2023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A99D-CA89-4823-9947-A41E771CD354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838200" y="1955192"/>
            <a:ext cx="662908" cy="221094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38200" y="402166"/>
            <a:ext cx="1096541" cy="518115"/>
          </a:xfrm>
          <a:prstGeom prst="rect">
            <a:avLst/>
          </a:prstGeom>
        </p:spPr>
      </p:pic>
      <p:sp>
        <p:nvSpPr>
          <p:cNvPr id="12" name="Espace réservé du texte 2"/>
          <p:cNvSpPr>
            <a:spLocks noGrp="1"/>
          </p:cNvSpPr>
          <p:nvPr>
            <p:ph type="body" idx="13"/>
          </p:nvPr>
        </p:nvSpPr>
        <p:spPr>
          <a:xfrm>
            <a:off x="839788" y="2325950"/>
            <a:ext cx="4052441" cy="6762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 dirty="0" smtClean="0"/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838200" y="3372999"/>
            <a:ext cx="4071151" cy="248805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721446" y="1167597"/>
            <a:ext cx="10886201" cy="88320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779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4035-2E27-4947-9A1C-E90871892E26}" type="datetime1">
              <a:rPr lang="fr-FR" smtClean="0"/>
              <a:t>28/03/2023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A99D-CA89-4823-9947-A41E771CD354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838200" y="5017988"/>
            <a:ext cx="662908" cy="221094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5113535" y="710215"/>
            <a:ext cx="1397157" cy="660156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831851" y="2352584"/>
            <a:ext cx="10515600" cy="210353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367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D20B-BE23-45D4-B5B7-A1CBC51EED81}" type="datetime1">
              <a:rPr lang="fr-FR" smtClean="0"/>
              <a:t>28/03/2023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A99D-CA89-4823-9947-A41E771CD354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397421" y="710215"/>
            <a:ext cx="1397157" cy="660156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5764546" y="4834694"/>
            <a:ext cx="662908" cy="221094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 userDrawn="1"/>
        </p:nvSpPr>
        <p:spPr>
          <a:xfrm>
            <a:off x="652898" y="2183907"/>
            <a:ext cx="10886201" cy="2442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 smtClean="0"/>
              <a:t>Modifiez le style du titre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76965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D9BC-8192-4EC9-AAEF-823FBF288780}" type="datetime1">
              <a:rPr lang="fr-FR" smtClean="0"/>
              <a:t>28/03/2023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A99D-CA89-4823-9947-A41E771CD354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397421" y="710215"/>
            <a:ext cx="1397157" cy="660156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1524000" y="2952041"/>
            <a:ext cx="9144000" cy="1380262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Merci pour votre attention</a:t>
            </a:r>
            <a:endParaRPr lang="fr-FR" dirty="0"/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5764546" y="4834694"/>
            <a:ext cx="662908" cy="22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/>
          <p:cNvSpPr/>
          <p:nvPr userDrawn="1"/>
        </p:nvSpPr>
        <p:spPr>
          <a:xfrm>
            <a:off x="0" y="0"/>
            <a:ext cx="5220070" cy="6858000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5E4F-E7E9-471A-AA01-07B495795626}" type="datetime1">
              <a:rPr lang="fr-FR" smtClean="0"/>
              <a:t>28/03/2023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A99D-CA89-4823-9947-A41E771CD35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838200" y="2898305"/>
            <a:ext cx="4053396" cy="2577808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38200" y="5695827"/>
            <a:ext cx="662908" cy="221094"/>
          </a:xfrm>
          <a:prstGeom prst="rect">
            <a:avLst/>
          </a:prstGeom>
        </p:spPr>
      </p:pic>
      <p:sp>
        <p:nvSpPr>
          <p:cNvPr id="17" name="Espace réservé du texte 2"/>
          <p:cNvSpPr>
            <a:spLocks noGrp="1"/>
          </p:cNvSpPr>
          <p:nvPr>
            <p:ph type="body" idx="1"/>
          </p:nvPr>
        </p:nvSpPr>
        <p:spPr>
          <a:xfrm>
            <a:off x="8016536" y="838035"/>
            <a:ext cx="3337265" cy="316062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C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 smtClean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idx="13"/>
          </p:nvPr>
        </p:nvSpPr>
        <p:spPr>
          <a:xfrm>
            <a:off x="8016537" y="1265643"/>
            <a:ext cx="3337264" cy="23468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 smtClean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6502153" y="509198"/>
            <a:ext cx="1288742" cy="1289270"/>
            <a:chOff x="6502153" y="509198"/>
            <a:chExt cx="1288742" cy="1289270"/>
          </a:xfrm>
        </p:grpSpPr>
        <p:sp>
          <p:nvSpPr>
            <p:cNvPr id="21" name="Ellipse 20"/>
            <p:cNvSpPr/>
            <p:nvPr userDrawn="1"/>
          </p:nvSpPr>
          <p:spPr>
            <a:xfrm>
              <a:off x="6502153" y="509726"/>
              <a:ext cx="1288742" cy="12887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 userDrawn="1"/>
          </p:nvSpPr>
          <p:spPr>
            <a:xfrm>
              <a:off x="6578353" y="585926"/>
              <a:ext cx="1136342" cy="1136342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831900" y="509198"/>
              <a:ext cx="70027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7200" b="1" dirty="0" smtClean="0">
                  <a:solidFill>
                    <a:schemeClr val="bg1"/>
                  </a:solidFill>
                </a:rPr>
                <a:t>1</a:t>
              </a:r>
              <a:endParaRPr lang="fr-FR" sz="7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Espace réservé du texte 2"/>
          <p:cNvSpPr>
            <a:spLocks noGrp="1"/>
          </p:cNvSpPr>
          <p:nvPr>
            <p:ph type="body" idx="14"/>
          </p:nvPr>
        </p:nvSpPr>
        <p:spPr>
          <a:xfrm>
            <a:off x="8016535" y="2588670"/>
            <a:ext cx="3337265" cy="316062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C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 smtClean="0"/>
          </a:p>
        </p:txBody>
      </p:sp>
      <p:sp>
        <p:nvSpPr>
          <p:cNvPr id="24" name="Espace réservé du texte 2"/>
          <p:cNvSpPr>
            <a:spLocks noGrp="1"/>
          </p:cNvSpPr>
          <p:nvPr>
            <p:ph type="body" idx="15"/>
          </p:nvPr>
        </p:nvSpPr>
        <p:spPr>
          <a:xfrm>
            <a:off x="8016536" y="3016278"/>
            <a:ext cx="3337264" cy="23468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 smtClean="0"/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6528994" y="2253670"/>
            <a:ext cx="1288742" cy="1289270"/>
            <a:chOff x="6502153" y="509198"/>
            <a:chExt cx="1288742" cy="1289270"/>
          </a:xfrm>
        </p:grpSpPr>
        <p:sp>
          <p:nvSpPr>
            <p:cNvPr id="26" name="Ellipse 25"/>
            <p:cNvSpPr/>
            <p:nvPr userDrawn="1"/>
          </p:nvSpPr>
          <p:spPr>
            <a:xfrm>
              <a:off x="6502153" y="509726"/>
              <a:ext cx="1288742" cy="12887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 userDrawn="1"/>
          </p:nvSpPr>
          <p:spPr>
            <a:xfrm>
              <a:off x="6578353" y="585926"/>
              <a:ext cx="1136342" cy="1136342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6831900" y="509198"/>
              <a:ext cx="70027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7200" b="1" dirty="0" smtClean="0">
                  <a:solidFill>
                    <a:schemeClr val="bg1"/>
                  </a:solidFill>
                </a:rPr>
                <a:t>2</a:t>
              </a:r>
              <a:endParaRPr lang="fr-FR" sz="7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Espace réservé du texte 2"/>
          <p:cNvSpPr>
            <a:spLocks noGrp="1"/>
          </p:cNvSpPr>
          <p:nvPr>
            <p:ph type="body" idx="16"/>
          </p:nvPr>
        </p:nvSpPr>
        <p:spPr>
          <a:xfrm>
            <a:off x="8021713" y="4337302"/>
            <a:ext cx="3337265" cy="316062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C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 smtClean="0"/>
          </a:p>
        </p:txBody>
      </p:sp>
      <p:sp>
        <p:nvSpPr>
          <p:cNvPr id="30" name="Espace réservé du texte 2"/>
          <p:cNvSpPr>
            <a:spLocks noGrp="1"/>
          </p:cNvSpPr>
          <p:nvPr>
            <p:ph type="body" idx="17"/>
          </p:nvPr>
        </p:nvSpPr>
        <p:spPr>
          <a:xfrm>
            <a:off x="8021714" y="4764910"/>
            <a:ext cx="3337264" cy="23468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 smtClean="0"/>
          </a:p>
        </p:txBody>
      </p:sp>
      <p:grpSp>
        <p:nvGrpSpPr>
          <p:cNvPr id="31" name="Groupe 30"/>
          <p:cNvGrpSpPr/>
          <p:nvPr userDrawn="1"/>
        </p:nvGrpSpPr>
        <p:grpSpPr>
          <a:xfrm>
            <a:off x="6534172" y="4002302"/>
            <a:ext cx="1288742" cy="1289270"/>
            <a:chOff x="6502153" y="509198"/>
            <a:chExt cx="1288742" cy="1289270"/>
          </a:xfrm>
        </p:grpSpPr>
        <p:sp>
          <p:nvSpPr>
            <p:cNvPr id="32" name="Ellipse 31"/>
            <p:cNvSpPr/>
            <p:nvPr userDrawn="1"/>
          </p:nvSpPr>
          <p:spPr>
            <a:xfrm>
              <a:off x="6502153" y="509726"/>
              <a:ext cx="1288742" cy="12887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/>
            <p:cNvSpPr/>
            <p:nvPr userDrawn="1"/>
          </p:nvSpPr>
          <p:spPr>
            <a:xfrm>
              <a:off x="6578353" y="585926"/>
              <a:ext cx="1136342" cy="1136342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6831900" y="509198"/>
              <a:ext cx="70027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7200" b="1" dirty="0" smtClean="0">
                  <a:solidFill>
                    <a:schemeClr val="bg1"/>
                  </a:solidFill>
                </a:rPr>
                <a:t>3</a:t>
              </a:r>
              <a:endParaRPr lang="fr-FR" sz="7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52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24F3-FB17-4B21-9A2A-5B7FAF307BC6}" type="datetime1">
              <a:rPr lang="fr-FR" smtClean="0"/>
              <a:t>28/03/2023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A99D-CA89-4823-9947-A41E771CD35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838200" y="1955192"/>
            <a:ext cx="662908" cy="221094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38200" y="402166"/>
            <a:ext cx="1096541" cy="518115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423603"/>
            <a:ext cx="10515600" cy="355994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721446" y="1167597"/>
            <a:ext cx="10886201" cy="88320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060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29"/>
            <a:ext cx="12217297" cy="687222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2178328"/>
            <a:ext cx="10560966" cy="37075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 dirty="0" smtClean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BBB2-987D-44C1-8D51-5C54BEBC187F}" type="datetime1">
              <a:rPr lang="fr-FR" smtClean="0"/>
              <a:t>28/03/2023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A99D-CA89-4823-9947-A41E771CD35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838200" y="2723773"/>
            <a:ext cx="10562554" cy="325977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838200" y="1955192"/>
            <a:ext cx="662908" cy="221094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38200" y="402166"/>
            <a:ext cx="1096541" cy="518115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721446" y="1167597"/>
            <a:ext cx="10886201" cy="88320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933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CE48-1EE8-41C5-9EE0-1C74EAF1BAEF}" type="datetime1">
              <a:rPr lang="fr-FR" smtClean="0"/>
              <a:t>28/03/2023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A99D-CA89-4823-9947-A41E771CD35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838200" y="1955192"/>
            <a:ext cx="662908" cy="221094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38200" y="402166"/>
            <a:ext cx="1096541" cy="518115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423603"/>
            <a:ext cx="5181600" cy="355994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423603"/>
            <a:ext cx="5181600" cy="355994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721446" y="1167597"/>
            <a:ext cx="10886201" cy="88320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881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29"/>
            <a:ext cx="12217297" cy="687222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217832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2178328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 dirty="0" smtClean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84AD-4982-4556-9EF5-4BF64BE18529}" type="datetime1">
              <a:rPr lang="fr-FR" smtClean="0"/>
              <a:t>28/03/2023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A99D-CA89-4823-9947-A41E771CD35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838200" y="3273656"/>
            <a:ext cx="5181600" cy="270989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3273656"/>
            <a:ext cx="5181600" cy="270989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838200" y="1955192"/>
            <a:ext cx="662908" cy="221094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38200" y="402166"/>
            <a:ext cx="1096541" cy="518115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721446" y="1167597"/>
            <a:ext cx="10886201" cy="88320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467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29"/>
            <a:ext cx="12217297" cy="687222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217832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 dirty="0" smtClean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614D-079A-477A-9EAB-B2375DA49599}" type="datetime1">
              <a:rPr lang="fr-FR" smtClean="0"/>
              <a:t>28/03/2023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A99D-CA89-4823-9947-A41E771CD35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838200" y="3273656"/>
            <a:ext cx="5181600" cy="270989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76286"/>
            <a:ext cx="5181600" cy="3807264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fr-FR" dirty="0"/>
          </a:p>
        </p:txBody>
      </p:sp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838200" y="1955192"/>
            <a:ext cx="662908" cy="221094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38200" y="402166"/>
            <a:ext cx="1096541" cy="518115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721446" y="1167597"/>
            <a:ext cx="10886201" cy="88320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973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29"/>
            <a:ext cx="12217297" cy="6872229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68B3-FFE2-492A-9772-65E76D87760E}" type="datetime1">
              <a:rPr lang="fr-FR" smtClean="0"/>
              <a:t>28/03/2023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A99D-CA89-4823-9947-A41E771CD35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838200" y="2176286"/>
            <a:ext cx="5181600" cy="380726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76286"/>
            <a:ext cx="5181600" cy="3807264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fr-FR" dirty="0"/>
          </a:p>
        </p:txBody>
      </p:sp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838200" y="1955192"/>
            <a:ext cx="662908" cy="221094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38200" y="402166"/>
            <a:ext cx="1096541" cy="518115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721446" y="1167597"/>
            <a:ext cx="10886201" cy="88320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0024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2325950"/>
            <a:ext cx="6172200" cy="3535100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325950"/>
            <a:ext cx="3932237" cy="35430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3B31-4C73-400B-BABF-1AE7E7DFEB09}" type="datetime1">
              <a:rPr lang="fr-FR" smtClean="0"/>
              <a:t>28/03/2023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A99D-CA89-4823-9947-A41E771CD354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838200" y="1955192"/>
            <a:ext cx="662908" cy="221094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38200" y="402166"/>
            <a:ext cx="1096541" cy="518115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721446" y="1167597"/>
            <a:ext cx="10886201" cy="88320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4643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0B35A-7AA7-4683-8FEE-B9E3A6DE3459}" type="datetime1">
              <a:rPr lang="fr-FR" smtClean="0"/>
              <a:t>28/03/2023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A99D-CA89-4823-9947-A41E771CD3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4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3" r:id="rId4"/>
    <p:sldLayoutId id="2147483654" r:id="rId5"/>
    <p:sldLayoutId id="2147483659" r:id="rId6"/>
    <p:sldLayoutId id="2147483660" r:id="rId7"/>
    <p:sldLayoutId id="2147483661" r:id="rId8"/>
    <p:sldLayoutId id="2147483662" r:id="rId9"/>
    <p:sldLayoutId id="2147483656" r:id="rId10"/>
    <p:sldLayoutId id="2147483651" r:id="rId11"/>
    <p:sldLayoutId id="2147483655" r:id="rId12"/>
    <p:sldLayoutId id="214748366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EFCE-8D8C-40C0-BB9F-294B138528CF}" type="datetime1">
              <a:rPr lang="fr-FR" smtClean="0"/>
              <a:t>28/03/2023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A99D-CA89-4823-9947-A41E771CD35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6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LEHERISSIER Heloïse</dc:creator>
  <cp:lastModifiedBy>LEHERISSIER Heloïse</cp:lastModifiedBy>
  <cp:revision>6</cp:revision>
  <dcterms:created xsi:type="dcterms:W3CDTF">2023-01-26T08:36:44Z</dcterms:created>
  <dcterms:modified xsi:type="dcterms:W3CDTF">2023-03-28T06:17:36Z</dcterms:modified>
  <cp:contentStatus/>
</cp:coreProperties>
</file>