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9007138" cy="10691813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59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5" autoAdjust="0"/>
    <p:restoredTop sz="95332" autoAdjust="0"/>
  </p:normalViewPr>
  <p:slideViewPr>
    <p:cSldViewPr snapToGrid="0">
      <p:cViewPr varScale="1">
        <p:scale>
          <a:sx n="54" d="100"/>
          <a:sy n="54" d="100"/>
        </p:scale>
        <p:origin x="984" y="29"/>
      </p:cViewPr>
      <p:guideLst>
        <p:guide orient="horz" pos="3368"/>
        <p:guide pos="59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86D1-2C4F-467B-B8A5-0CDC83C5F916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D91E-F461-4016-BC23-A85AE19369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989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F265E-686A-4D98-86AA-CFB319C28074}" type="datetimeFigureOut">
              <a:rPr lang="fr-FR" smtClean="0"/>
              <a:t>19/01/2022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D116-4FBE-4450-970A-21994BAB5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81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principa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/>
          <a:stretch/>
        </p:blipFill>
        <p:spPr>
          <a:xfrm>
            <a:off x="3388659" y="927847"/>
            <a:ext cx="15618479" cy="10686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673558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182" y="5669097"/>
            <a:ext cx="5266291" cy="43586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+mj-lt"/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 smtClean="0"/>
              <a:t>Sous-titre de la présentation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1" y="6248510"/>
            <a:ext cx="1649051" cy="5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/ 1 bloc imag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18863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230856"/>
            <a:ext cx="8004899" cy="618208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3230856"/>
            <a:ext cx="8004899" cy="618208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Image, graphique, etc.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71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/3 bloc de texte / 2/3 bloc imag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22425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4117640"/>
            <a:ext cx="5337899" cy="534908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3234417"/>
            <a:ext cx="5337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056120" y="3234418"/>
            <a:ext cx="10644277" cy="6167935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06740" y="3886200"/>
            <a:ext cx="1006154" cy="9734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10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/3 bloc de texte / 2/3 bloc imag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45757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257750"/>
            <a:ext cx="5337899" cy="611484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7056120" y="3257750"/>
            <a:ext cx="10644277" cy="6114850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1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18863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63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192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principa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/>
          <a:stretch/>
        </p:blipFill>
        <p:spPr>
          <a:xfrm>
            <a:off x="3388659" y="927847"/>
            <a:ext cx="15618479" cy="10686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724596"/>
            <a:ext cx="7057194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Remerciements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1" y="5720872"/>
            <a:ext cx="1649051" cy="5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8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principa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5" y="-2060772"/>
            <a:ext cx="9244573" cy="130757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724596"/>
            <a:ext cx="7057194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Remerciements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1" y="5720872"/>
            <a:ext cx="1649051" cy="5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9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principa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182" y="1673558"/>
            <a:ext cx="5266291" cy="3851991"/>
          </a:xfrm>
        </p:spPr>
        <p:txBody>
          <a:bodyPr anchor="b">
            <a:normAutofit/>
          </a:bodyPr>
          <a:lstStyle>
            <a:lvl1pPr algn="l">
              <a:defRPr sz="7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182" y="5669097"/>
            <a:ext cx="5266291" cy="43586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1"/>
                </a:solidFill>
                <a:latin typeface="+mj-lt"/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 smtClean="0"/>
              <a:t>Sous-titre de la présentation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181" y="9075318"/>
            <a:ext cx="4276606" cy="569240"/>
          </a:xfr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182" y="9656087"/>
            <a:ext cx="4276606" cy="569240"/>
          </a:xfrm>
        </p:spPr>
        <p:txBody>
          <a:bodyPr/>
          <a:lstStyle>
            <a:lvl1pPr algn="l">
              <a:defRPr sz="1200" b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1" y="6248510"/>
            <a:ext cx="1649051" cy="5499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5" y="-2060772"/>
            <a:ext cx="9244573" cy="130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007138" cy="30882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6741" y="1241591"/>
            <a:ext cx="8349877" cy="175832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518551"/>
            <a:ext cx="16393657" cy="5800262"/>
          </a:xfrm>
        </p:spPr>
        <p:txBody>
          <a:bodyPr/>
          <a:lstStyle>
            <a:lvl1pPr marL="742950" indent="-742950">
              <a:buFont typeface="+mj-lt"/>
              <a:buAutoNum type="arabicPeriod"/>
              <a:defRPr sz="3600" b="0">
                <a:solidFill>
                  <a:schemeClr val="tx1"/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0674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296115" y="973695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42379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65680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0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07138" cy="315548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864239" y="4380075"/>
            <a:ext cx="4596002" cy="45960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06741" y="1214697"/>
            <a:ext cx="8349877" cy="1758323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849219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1.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57659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347033" y="973695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423791" y="973695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7318276" y="4380075"/>
            <a:ext cx="4596002" cy="45960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760778" y="3849219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2. Second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2772313" y="4380075"/>
            <a:ext cx="4596002" cy="45960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2214815" y="3849219"/>
            <a:ext cx="4902000" cy="4283454"/>
          </a:xfrm>
        </p:spPr>
        <p:txBody>
          <a:bodyPr/>
          <a:lstStyle>
            <a:lvl1pPr marL="0" indent="0">
              <a:buFont typeface="+mj-lt"/>
              <a:buNone/>
              <a:defRPr sz="3600" b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455725" indent="-742950">
              <a:buFont typeface="+mj-lt"/>
              <a:buAutoNum type="arabicPeriod"/>
              <a:defRPr sz="2800" b="1">
                <a:solidFill>
                  <a:schemeClr val="bg1"/>
                </a:solidFill>
                <a:latin typeface="+mn-lt"/>
              </a:defRPr>
            </a:lvl2pPr>
            <a:lvl3pPr marL="1939900" indent="-514350">
              <a:buFont typeface="+mj-lt"/>
              <a:buAutoNum type="arabicPeriod"/>
              <a:defRPr sz="2400">
                <a:solidFill>
                  <a:schemeClr val="bg1"/>
                </a:solidFill>
                <a:latin typeface="+mn-lt"/>
              </a:defRPr>
            </a:lvl3pPr>
            <a:lvl4pPr marL="2652675" indent="-514350">
              <a:buFont typeface="+mj-lt"/>
              <a:buAutoNum type="arabicPeriod"/>
              <a:defRPr/>
            </a:lvl4pPr>
            <a:lvl5pPr marL="3365450" indent="-51435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3. Troisième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5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18863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4120230"/>
            <a:ext cx="16393657" cy="531960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3237006"/>
            <a:ext cx="16393657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18863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237007"/>
            <a:ext cx="16393657" cy="6108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blocs de text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32310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4329231"/>
            <a:ext cx="8004899" cy="49626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3244302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4329231"/>
            <a:ext cx="8004899" cy="49626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9695497" y="3244302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306740" y="3899647"/>
            <a:ext cx="1006154" cy="9734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9695497" y="3899646"/>
            <a:ext cx="1006154" cy="9734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44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bloc de texte / 1 bloc image (avec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05416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4100631"/>
            <a:ext cx="8004899" cy="527196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06740" y="3217408"/>
            <a:ext cx="8004899" cy="631671"/>
          </a:xfr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3217408"/>
            <a:ext cx="8004899" cy="6155192"/>
          </a:xfrm>
        </p:spPr>
        <p:txBody>
          <a:bodyPr>
            <a:normAutofit/>
          </a:bodyPr>
          <a:lstStyle>
            <a:lvl1pPr marL="0" marR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1425550" rtl="0" eaLnBrk="1" fontAlgn="auto" latinLnBrk="0" hangingPunct="1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Image, graphique, etc.</a:t>
            </a:r>
          </a:p>
          <a:p>
            <a:pPr lvl="0"/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306740" y="3859306"/>
            <a:ext cx="1006154" cy="97349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0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blocs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35"/>
            <a:ext cx="19007138" cy="315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945757"/>
            <a:ext cx="15320099" cy="2066590"/>
          </a:xfrm>
        </p:spPr>
        <p:txBody>
          <a:bodyPr>
            <a:normAutofit/>
          </a:bodyPr>
          <a:lstStyle>
            <a:lvl1pPr>
              <a:defRPr sz="6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06741" y="3324984"/>
            <a:ext cx="8004899" cy="611485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21" y="519015"/>
            <a:ext cx="1546301" cy="730665"/>
          </a:xfrm>
          <a:prstGeom prst="rect">
            <a:avLst/>
          </a:prstGeom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30674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6296115" y="9749012"/>
            <a:ext cx="6414909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3423791" y="9749012"/>
            <a:ext cx="4276606" cy="569240"/>
          </a:xfr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695498" y="3324985"/>
            <a:ext cx="8004899" cy="611485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Détail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8" y="2638786"/>
            <a:ext cx="1342196" cy="4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6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598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66654-97E7-4DF8-8BE7-D678F019A4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20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0" r:id="rId2"/>
    <p:sldLayoutId id="2147483733" r:id="rId3"/>
    <p:sldLayoutId id="2147483720" r:id="rId4"/>
    <p:sldLayoutId id="2147483711" r:id="rId5"/>
    <p:sldLayoutId id="2147483739" r:id="rId6"/>
    <p:sldLayoutId id="2147483734" r:id="rId7"/>
    <p:sldLayoutId id="2147483736" r:id="rId8"/>
    <p:sldLayoutId id="2147483738" r:id="rId9"/>
    <p:sldLayoutId id="2147483740" r:id="rId10"/>
    <p:sldLayoutId id="2147483737" r:id="rId11"/>
    <p:sldLayoutId id="2147483741" r:id="rId12"/>
    <p:sldLayoutId id="2147483742" r:id="rId13"/>
    <p:sldLayoutId id="2147483743" r:id="rId14"/>
    <p:sldLayoutId id="2147483751" r:id="rId15"/>
    <p:sldLayoutId id="214748375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2463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MN">
      <a:dk1>
        <a:srgbClr val="173554"/>
      </a:dk1>
      <a:lt1>
        <a:srgbClr val="FFFFFF"/>
      </a:lt1>
      <a:dk2>
        <a:srgbClr val="173554"/>
      </a:dk2>
      <a:lt2>
        <a:srgbClr val="E7E6E6"/>
      </a:lt2>
      <a:accent1>
        <a:srgbClr val="069297"/>
      </a:accent1>
      <a:accent2>
        <a:srgbClr val="6EAFB4"/>
      </a:accent2>
      <a:accent3>
        <a:srgbClr val="BCD5F0"/>
      </a:accent3>
      <a:accent4>
        <a:srgbClr val="DFF2FD"/>
      </a:accent4>
      <a:accent5>
        <a:srgbClr val="D5121E"/>
      </a:accent5>
      <a:accent6>
        <a:srgbClr val="D7CFCA"/>
      </a:accent6>
      <a:hlink>
        <a:srgbClr val="173554"/>
      </a:hlink>
      <a:folHlink>
        <a:srgbClr val="6EAFB4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2021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LEHERISSIER Heloïse</dc:creator>
  <cp:lastModifiedBy>LEHERISSIER Heloïse</cp:lastModifiedBy>
  <cp:revision>94</cp:revision>
  <dcterms:created xsi:type="dcterms:W3CDTF">2021-03-15T09:54:39Z</dcterms:created>
  <dcterms:modified xsi:type="dcterms:W3CDTF">2022-01-19T10:39:12Z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