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9007138" cy="10691813"/>
  <p:notesSz cx="6858000" cy="9144000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59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5" autoAdjust="0"/>
    <p:restoredTop sz="95332" autoAdjust="0"/>
  </p:normalViewPr>
  <p:slideViewPr>
    <p:cSldViewPr snapToGrid="0">
      <p:cViewPr varScale="1">
        <p:scale>
          <a:sx n="54" d="100"/>
          <a:sy n="54" d="100"/>
        </p:scale>
        <p:origin x="984" y="67"/>
      </p:cViewPr>
      <p:guideLst>
        <p:guide orient="horz" pos="3368"/>
        <p:guide pos="59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A86D1-2C4F-467B-B8A5-0CDC83C5F916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D91E-F461-4016-BC23-A85AE1936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989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F265E-686A-4D98-86AA-CFB319C28074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DD116-4FBE-4450-970A-21994BAB5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81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principa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86" y="1598"/>
            <a:ext cx="16047851" cy="106860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1108784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182" y="5104323"/>
            <a:ext cx="5266291" cy="1033241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 dirty="0" smtClean="0"/>
              <a:t>Sous-titre de la présentation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81" y="9075318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182" y="9656087"/>
            <a:ext cx="4276606" cy="569240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97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2" y="-146984"/>
            <a:ext cx="15262411" cy="108454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44" y="1486"/>
            <a:ext cx="16036304" cy="106888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3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6" y="-28207"/>
            <a:ext cx="16036041" cy="107200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9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76" y="-18880"/>
            <a:ext cx="16100991" cy="107140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4835" y="2227993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6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-92836"/>
            <a:ext cx="16101201" cy="10784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8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770607"/>
            <a:ext cx="16393657" cy="576963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2887384"/>
            <a:ext cx="16393657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4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2887385"/>
            <a:ext cx="16393657" cy="66071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3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blocs de text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764456"/>
            <a:ext cx="8004899" cy="576963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2881233"/>
            <a:ext cx="8004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3764456"/>
            <a:ext cx="8004899" cy="576963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9695497" y="2881233"/>
            <a:ext cx="8004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167944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8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blocs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2881233"/>
            <a:ext cx="8004899" cy="66528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2881234"/>
            <a:ext cx="8004899" cy="66528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</p:spTree>
    <p:extLst>
      <p:ext uri="{BB962C8B-B14F-4D97-AF65-F5344CB8AC3E}">
        <p14:creationId xmlns:p14="http://schemas.microsoft.com/office/powerpoint/2010/main" val="740656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/ 1 bloc imag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764456"/>
            <a:ext cx="8004899" cy="576963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2881233"/>
            <a:ext cx="8004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2881234"/>
            <a:ext cx="8004899" cy="6652856"/>
          </a:xfrm>
        </p:spPr>
        <p:txBody>
          <a:bodyPr>
            <a:normAutofit/>
          </a:bodyPr>
          <a:lstStyle>
            <a:lvl1pPr marL="0" marR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Image, graphique, etc.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2103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principa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13" y="2291"/>
            <a:ext cx="16041726" cy="106872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1108784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182" y="5104323"/>
            <a:ext cx="5266291" cy="1033241"/>
          </a:xfrm>
        </p:spPr>
        <p:txBody>
          <a:bodyPr>
            <a:no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 dirty="0" smtClean="0"/>
              <a:t>Sous-titre de la présentation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81" y="9075318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182" y="9656087"/>
            <a:ext cx="4276606" cy="569240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/ 1 bloc imag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2881234"/>
            <a:ext cx="8004899" cy="66528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2881234"/>
            <a:ext cx="8004899" cy="66528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Image, graphique, etc.</a:t>
            </a:r>
          </a:p>
        </p:txBody>
      </p:sp>
    </p:spTree>
    <p:extLst>
      <p:ext uri="{BB962C8B-B14F-4D97-AF65-F5344CB8AC3E}">
        <p14:creationId xmlns:p14="http://schemas.microsoft.com/office/powerpoint/2010/main" val="36441971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/3 bloc de texte / 2/3 bloc imag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764456"/>
            <a:ext cx="5337899" cy="576963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2881233"/>
            <a:ext cx="5337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056120" y="2881234"/>
            <a:ext cx="10644277" cy="6652856"/>
          </a:xfrm>
        </p:spPr>
        <p:txBody>
          <a:bodyPr>
            <a:normAutofit/>
          </a:bodyPr>
          <a:lstStyle>
            <a:lvl1pPr marL="0" marR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Image, graphique, etc.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01110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/3 bloc de texte / 2/3 bloc imag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2881234"/>
            <a:ext cx="5337899" cy="66528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056120" y="2881234"/>
            <a:ext cx="10644277" cy="6652856"/>
          </a:xfrm>
        </p:spPr>
        <p:txBody>
          <a:bodyPr>
            <a:normAutofit/>
          </a:bodyPr>
          <a:lstStyle>
            <a:lvl1pPr marL="0" marR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Image, graphique, etc.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87441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63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192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et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856" y="0"/>
            <a:ext cx="19020993" cy="10691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24882" y="2121900"/>
            <a:ext cx="18082255" cy="57454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06741" y="974070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96115" y="974070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23791" y="974070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414036" y="2615109"/>
            <a:ext cx="17593101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6341" y="2616184"/>
            <a:ext cx="16393656" cy="2066590"/>
          </a:xfrm>
        </p:spPr>
        <p:txBody>
          <a:bodyPr>
            <a:normAutofit/>
          </a:bodyPr>
          <a:lstStyle>
            <a:lvl1pPr algn="l"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16340" y="4934327"/>
            <a:ext cx="16393657" cy="3040976"/>
          </a:xfrm>
        </p:spPr>
        <p:txBody>
          <a:bodyPr>
            <a:normAutofit/>
          </a:bodyPr>
          <a:lstStyle>
            <a:lvl1pPr marL="0" indent="0" algn="l">
              <a:buNone/>
              <a:defRPr sz="36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41" y="-2577"/>
            <a:ext cx="17558797" cy="116921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15772" y="1359673"/>
            <a:ext cx="8299728" cy="1246368"/>
          </a:xfrm>
        </p:spPr>
        <p:txBody>
          <a:bodyPr anchor="b"/>
          <a:lstStyle>
            <a:lvl1pPr algn="l">
              <a:defRPr sz="9354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Remerciements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3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18" y="-1084054"/>
            <a:ext cx="19269635" cy="12837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5772" y="1359673"/>
            <a:ext cx="8299728" cy="1246368"/>
          </a:xfrm>
        </p:spPr>
        <p:txBody>
          <a:bodyPr anchor="b"/>
          <a:lstStyle>
            <a:lvl1pPr algn="l">
              <a:defRPr sz="935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Remerciements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principa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1108784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182" y="5104323"/>
            <a:ext cx="5266291" cy="1033241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 dirty="0" smtClean="0"/>
              <a:t>Sous-titre de la présentation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81" y="9075318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182" y="9656087"/>
            <a:ext cx="4276606" cy="569240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03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06741" y="569241"/>
            <a:ext cx="8349877" cy="175832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2846200"/>
            <a:ext cx="16393657" cy="6630309"/>
          </a:xfrm>
        </p:spPr>
        <p:txBody>
          <a:bodyPr/>
          <a:lstStyle>
            <a:lvl1pPr marL="742950" indent="-742950">
              <a:buFont typeface="+mj-lt"/>
              <a:buAutoNum type="arabicPeriod"/>
              <a:defRPr sz="3600" b="0">
                <a:solidFill>
                  <a:schemeClr val="tx1"/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06741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96115" y="973695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3423791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0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864239" y="3734619"/>
            <a:ext cx="4596002" cy="45960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06741" y="569241"/>
            <a:ext cx="8349877" cy="175832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203763"/>
            <a:ext cx="4902000" cy="4283454"/>
          </a:xfrm>
        </p:spPr>
        <p:txBody>
          <a:bodyPr/>
          <a:lstStyle>
            <a:lvl1pPr marL="0" indent="0">
              <a:buFont typeface="+mj-lt"/>
              <a:buNone/>
              <a:defRPr sz="3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/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/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1.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3856" y="10302974"/>
            <a:ext cx="19020993" cy="38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57659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347033" y="973695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3423791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13856" y="10213328"/>
            <a:ext cx="1902099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7318276" y="3734619"/>
            <a:ext cx="4596002" cy="45960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60778" y="3203763"/>
            <a:ext cx="4902000" cy="4283454"/>
          </a:xfrm>
        </p:spPr>
        <p:txBody>
          <a:bodyPr/>
          <a:lstStyle>
            <a:lvl1pPr marL="0" indent="0">
              <a:buFont typeface="+mj-lt"/>
              <a:buNone/>
              <a:defRPr sz="3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/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/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2. Second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2772313" y="3734619"/>
            <a:ext cx="4596002" cy="45960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214815" y="3203763"/>
            <a:ext cx="4902000" cy="4283454"/>
          </a:xfrm>
        </p:spPr>
        <p:txBody>
          <a:bodyPr/>
          <a:lstStyle>
            <a:lvl1pPr marL="0" indent="0">
              <a:buFont typeface="+mj-lt"/>
              <a:buNone/>
              <a:defRPr sz="3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/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/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3. Troisième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305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63" y="7077"/>
            <a:ext cx="16080937" cy="106913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8" y="0"/>
            <a:ext cx="16037719" cy="106918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52" y="1320"/>
            <a:ext cx="16097786" cy="106891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2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4" y="1"/>
            <a:ext cx="15914314" cy="106984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841" y="9733734"/>
            <a:ext cx="4276606" cy="569240"/>
          </a:xfrm>
        </p:spPr>
        <p:txBody>
          <a:bodyPr/>
          <a:lstStyle/>
          <a:p>
            <a:r>
              <a:rPr lang="fr-FR" smtClean="0"/>
              <a:t>mars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640695" y="2265712"/>
            <a:ext cx="10691063" cy="61677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-2282132" y="2262389"/>
            <a:ext cx="10691063" cy="616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53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6450983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section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68" y="433511"/>
            <a:ext cx="1609658" cy="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20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2" r:id="rId2"/>
    <p:sldLayoutId id="2147483732" r:id="rId3"/>
    <p:sldLayoutId id="2147483733" r:id="rId4"/>
    <p:sldLayoutId id="2147483720" r:id="rId5"/>
    <p:sldLayoutId id="2147483726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27" r:id="rId12"/>
    <p:sldLayoutId id="2147483728" r:id="rId13"/>
    <p:sldLayoutId id="2147483729" r:id="rId14"/>
    <p:sldLayoutId id="2147483711" r:id="rId15"/>
    <p:sldLayoutId id="2147483739" r:id="rId16"/>
    <p:sldLayoutId id="2147483734" r:id="rId17"/>
    <p:sldLayoutId id="2147483738" r:id="rId18"/>
    <p:sldLayoutId id="2147483736" r:id="rId19"/>
    <p:sldLayoutId id="2147483740" r:id="rId20"/>
    <p:sldLayoutId id="2147483737" r:id="rId21"/>
    <p:sldLayoutId id="2147483741" r:id="rId22"/>
    <p:sldLayoutId id="2147483742" r:id="rId23"/>
    <p:sldLayoutId id="2147483743" r:id="rId24"/>
    <p:sldLayoutId id="2147483712" r:id="rId25"/>
    <p:sldLayoutId id="2147483731" r:id="rId26"/>
    <p:sldLayoutId id="2147483744" r:id="rId27"/>
  </p:sldLayoutIdLst>
  <p:timing>
    <p:tnLst>
      <p:par>
        <p:cTn id="1" dur="indefinite" restart="never" nodeType="tmRoot"/>
      </p:par>
    </p:tnLst>
  </p:timing>
  <p:hf hdr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2463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MN">
      <a:dk1>
        <a:srgbClr val="173554"/>
      </a:dk1>
      <a:lt1>
        <a:srgbClr val="FFFFFF"/>
      </a:lt1>
      <a:dk2>
        <a:srgbClr val="173554"/>
      </a:dk2>
      <a:lt2>
        <a:srgbClr val="E7E6E6"/>
      </a:lt2>
      <a:accent1>
        <a:srgbClr val="069297"/>
      </a:accent1>
      <a:accent2>
        <a:srgbClr val="6EAFB4"/>
      </a:accent2>
      <a:accent3>
        <a:srgbClr val="BCD5F0"/>
      </a:accent3>
      <a:accent4>
        <a:srgbClr val="DFF2FD"/>
      </a:accent4>
      <a:accent5>
        <a:srgbClr val="D5121E"/>
      </a:accent5>
      <a:accent6>
        <a:srgbClr val="D7CFCA"/>
      </a:accent6>
      <a:hlink>
        <a:srgbClr val="173554"/>
      </a:hlink>
      <a:folHlink>
        <a:srgbClr val="6EAFB4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1996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LEHERISSIER Heloïse</dc:creator>
  <cp:lastModifiedBy>LEHERISSIER Heloïse</cp:lastModifiedBy>
  <cp:revision>90</cp:revision>
  <dcterms:created xsi:type="dcterms:W3CDTF">2021-03-15T09:54:39Z</dcterms:created>
  <dcterms:modified xsi:type="dcterms:W3CDTF">2021-11-18T09:26:14Z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